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51" d="100"/>
          <a:sy n="51" d="100"/>
        </p:scale>
        <p:origin x="1836" y="2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Plotly Dash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Plotly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landing_outcomes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Plotly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</TotalTime>
  <Words>1346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Damian Mulvena</cp:lastModifiedBy>
  <cp:revision>199</cp:revision>
  <dcterms:created xsi:type="dcterms:W3CDTF">2021-04-29T18:58:34Z</dcterms:created>
  <dcterms:modified xsi:type="dcterms:W3CDTF">2025-02-19T22:00:29Z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